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76" r:id="rId5"/>
    <p:sldId id="260" r:id="rId6"/>
    <p:sldId id="261" r:id="rId7"/>
    <p:sldId id="262" r:id="rId8"/>
    <p:sldId id="265" r:id="rId9"/>
    <p:sldId id="267" r:id="rId10"/>
    <p:sldId id="263" r:id="rId11"/>
    <p:sldId id="264" r:id="rId12"/>
    <p:sldId id="266" r:id="rId13"/>
    <p:sldId id="268" r:id="rId14"/>
    <p:sldId id="272" r:id="rId15"/>
    <p:sldId id="269" r:id="rId16"/>
    <p:sldId id="270" r:id="rId17"/>
    <p:sldId id="271" r:id="rId18"/>
    <p:sldId id="277" r:id="rId19"/>
    <p:sldId id="274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F5B8-2E05-49C5-B1A7-7EE265FB3E25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9917-D1EA-4A68-ACCA-6326B8DE1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7\Desktop\050f8d7018e80f832519c31f9bf5b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in7\Desktop\k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3582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in7\Desktop\AS3kgHynV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3581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in7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2868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in7\Desktop\osnovy-bezopasnosti-jizni-dlya-detey-28629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Win7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in7\Desktop\hello_html_m598f8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868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in7\Desktop\risunki-detey-o-narusheniyah-pravil-pd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" y="316992"/>
            <a:ext cx="9095232" cy="622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Win7\Desktop\8447_html_m70cfc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0112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in7\Desktop\2747780_635919140642032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in7\Desktop\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7\Desktop\dveri-toreks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2868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Win7\Desktop\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7\Desktop\6cpo9z8e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3579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7\Desktop\qcBog9g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21497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in7\Desktop\IxaznIV8V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7\Desktop\bezopasno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7\Desktop\обсудите с детьм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580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in7\Desktop\54862abc3d36962_1942.717381a4c5_g-m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in7\Desktop\06lab5vph1271397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Win7</cp:lastModifiedBy>
  <cp:revision>8</cp:revision>
  <dcterms:created xsi:type="dcterms:W3CDTF">2019-03-14T14:23:30Z</dcterms:created>
  <dcterms:modified xsi:type="dcterms:W3CDTF">2019-03-15T10:36:06Z</dcterms:modified>
</cp:coreProperties>
</file>